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6416" autoAdjust="0"/>
  </p:normalViewPr>
  <p:slideViewPr>
    <p:cSldViewPr snapToGrid="0">
      <p:cViewPr>
        <p:scale>
          <a:sx n="100" d="100"/>
          <a:sy n="100" d="100"/>
        </p:scale>
        <p:origin x="2622" y="34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dirty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awesome.com/" TargetMode="External"/><Relationship Id="rId2" Type="http://schemas.openxmlformats.org/officeDocument/2006/relationships/hyperlink" Target="https://github.com/matthieu661/MatthieuBoisstard_2_03022021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fonts.google.com/specimen/Ralewa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Raleway" TargetMode="External"/><Relationship Id="rId2" Type="http://schemas.openxmlformats.org/officeDocument/2006/relationships/hyperlink" Target="https://fontawesome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187368-F01D-4153-85EB-1F4106823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0"/>
            <a:ext cx="9084420" cy="1905000"/>
          </a:xfrm>
        </p:spPr>
        <p:txBody>
          <a:bodyPr/>
          <a:lstStyle/>
          <a:p>
            <a:r>
              <a:rPr lang="fr-FR" sz="3600" b="1" i="0" dirty="0">
                <a:effectLst/>
                <a:latin typeface="Montserrat"/>
              </a:rPr>
              <a:t>  </a:t>
            </a:r>
            <a:r>
              <a:rPr lang="fr-FR" sz="3600" b="1" dirty="0">
                <a:latin typeface="Montserrat"/>
              </a:rPr>
              <a:t>P2 : </a:t>
            </a:r>
            <a:r>
              <a:rPr lang="fr-FR" sz="3600" b="1" i="0" dirty="0">
                <a:effectLst/>
                <a:latin typeface="Montserrat"/>
              </a:rPr>
              <a:t>Transformez une maquette en site web</a:t>
            </a:r>
            <a:br>
              <a:rPr lang="fr-FR" b="1" i="0" dirty="0">
                <a:effectLst/>
                <a:latin typeface="Montserrat"/>
              </a:rPr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89A278-6027-499A-9046-3AA0A212C7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604" y="6096000"/>
            <a:ext cx="6369795" cy="276224"/>
          </a:xfrm>
        </p:spPr>
        <p:txBody>
          <a:bodyPr>
            <a:normAutofit/>
          </a:bodyPr>
          <a:lstStyle/>
          <a:p>
            <a:r>
              <a:rPr lang="fr-FR" sz="1100" b="1" dirty="0"/>
              <a:t>GitHub : </a:t>
            </a:r>
            <a:r>
              <a:rPr lang="fr-FR" sz="1100" b="1" dirty="0">
                <a:hlinkClick r:id="rId2"/>
              </a:rPr>
              <a:t>matthieu661/MatthieuBoisstard_2_03022021: Rework P2 (github.com)</a:t>
            </a:r>
            <a:endParaRPr lang="fr-FR" sz="1100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B6A227-4290-42CC-8573-3D4451D37212}"/>
              </a:ext>
            </a:extLst>
          </p:cNvPr>
          <p:cNvSpPr/>
          <p:nvPr/>
        </p:nvSpPr>
        <p:spPr>
          <a:xfrm>
            <a:off x="509589" y="990893"/>
            <a:ext cx="3019425" cy="50006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i="0" dirty="0">
                <a:effectLst/>
                <a:latin typeface="Montserrat"/>
              </a:rPr>
              <a:t>Contraintes techniques</a:t>
            </a:r>
            <a:endParaRPr lang="fr-FR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93537E-8366-47EF-BAF2-C4FDA70873BF}"/>
              </a:ext>
            </a:extLst>
          </p:cNvPr>
          <p:cNvSpPr/>
          <p:nvPr/>
        </p:nvSpPr>
        <p:spPr>
          <a:xfrm>
            <a:off x="3529014" y="990893"/>
            <a:ext cx="6481762" cy="20478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Tx/>
              <a:buChar char="-"/>
            </a:pP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 1) Le site devra être adapté aux smartphones, desktops et aux tablettes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2) Les icônes proviennent de la bibliothèque </a:t>
            </a:r>
            <a:r>
              <a:rPr lang="fr-FR" sz="1400" b="0" i="1" u="sng" dirty="0">
                <a:solidFill>
                  <a:srgbClr val="58C1BA"/>
                </a:solidFill>
                <a:effectLst/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 </a:t>
            </a:r>
            <a:r>
              <a:rPr lang="fr-FR" sz="1400" b="0" i="1" u="sng" dirty="0">
                <a:solidFill>
                  <a:schemeClr val="tx1"/>
                </a:solidFill>
                <a:effectLst/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Awesome</a:t>
            </a: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. 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Les couleurs de la charte sont le bleu #0065FC, #DEEBFF ainsi que #F2F2F2.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La police du site est </a:t>
            </a:r>
            <a:r>
              <a:rPr lang="fr-FR" sz="1400" b="0" i="1" u="sng" dirty="0">
                <a:solidFill>
                  <a:schemeClr val="tx1"/>
                </a:solidFill>
                <a:effectLst/>
                <a:latin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Raleway</a:t>
            </a: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fr-FR" sz="1400" i="1" dirty="0">
                <a:latin typeface="Montserrat"/>
              </a:rPr>
              <a:t>3) A</a:t>
            </a:r>
            <a:r>
              <a:rPr lang="fr-FR" sz="1400" b="0" i="1" dirty="0">
                <a:effectLst/>
                <a:latin typeface="Montserrat"/>
              </a:rPr>
              <a:t>ucune erreur ni alerte au validateur W3C HTML et CSS.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4) Le site devra être compatible avec les dernières versions de Chrome et Firefox</a:t>
            </a:r>
            <a:endParaRPr lang="fr-FR" sz="1400" i="1" dirty="0"/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5) versionner le code avec Git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 Pas de </a:t>
            </a:r>
            <a:r>
              <a:rPr lang="fr-FR" sz="1400" b="0" i="1" dirty="0" err="1">
                <a:effectLst/>
                <a:latin typeface="Montserrat"/>
              </a:rPr>
              <a:t>framework</a:t>
            </a:r>
            <a:r>
              <a:rPr lang="fr-FR" sz="1400" b="0" i="1" dirty="0">
                <a:effectLst/>
                <a:latin typeface="Montserrat"/>
              </a:rPr>
              <a:t> ou pré-compilateur CSS</a:t>
            </a:r>
          </a:p>
          <a:p>
            <a:pPr marL="285750" indent="-285750">
              <a:buFontTx/>
              <a:buChar char="-"/>
            </a:pPr>
            <a:endParaRPr lang="fr-FR" sz="1400" i="1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AC9B4F-0AB6-4450-85D2-194F98CE9408}"/>
              </a:ext>
            </a:extLst>
          </p:cNvPr>
          <p:cNvSpPr/>
          <p:nvPr/>
        </p:nvSpPr>
        <p:spPr>
          <a:xfrm>
            <a:off x="1433514" y="3314408"/>
            <a:ext cx="3019425" cy="50482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0" i="0" dirty="0">
                <a:effectLst/>
                <a:latin typeface="Montserrat"/>
              </a:rPr>
              <a:t>  </a:t>
            </a:r>
            <a:r>
              <a:rPr lang="fr-FR" b="1" i="0" dirty="0">
                <a:effectLst/>
                <a:latin typeface="Montserrat"/>
              </a:rPr>
              <a:t>Fonctionnalités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7E3906-6FA7-4CC9-90F1-02B56AFDFEE0}"/>
              </a:ext>
            </a:extLst>
          </p:cNvPr>
          <p:cNvSpPr/>
          <p:nvPr/>
        </p:nvSpPr>
        <p:spPr>
          <a:xfrm>
            <a:off x="4452939" y="3314408"/>
            <a:ext cx="6481762" cy="143856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400" dirty="0"/>
              <a:t>-     </a:t>
            </a:r>
            <a:r>
              <a:rPr lang="fr-FR" sz="1400" b="0" i="1" dirty="0">
                <a:effectLst/>
                <a:latin typeface="Montserrat"/>
              </a:rPr>
              <a:t>Le champ de recherche est un champ de saisie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Chaque carte d’hébergement ou d’activité devra être cliquable dans son intégralité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Les filtres changent d’apparence au survol</a:t>
            </a:r>
          </a:p>
          <a:p>
            <a:pPr marL="285750" indent="-285750">
              <a:buFontTx/>
              <a:buChar char="-"/>
            </a:pPr>
            <a:r>
              <a:rPr lang="fr-FR" sz="1400" b="0" i="1" dirty="0">
                <a:effectLst/>
                <a:latin typeface="Montserrat"/>
              </a:rPr>
              <a:t>Les liens “Hébergements” et “Activités” sont des ancres qui doivent mener aux sections de la page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787078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B32CF-F170-4C71-8A84-29B9BC82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11504"/>
          </a:xfrm>
        </p:spPr>
        <p:txBody>
          <a:bodyPr/>
          <a:lstStyle/>
          <a:p>
            <a:pPr marL="285750" indent="-285750">
              <a:buFontTx/>
              <a:buChar char="-"/>
            </a:pPr>
            <a:r>
              <a:rPr lang="fr-FR" sz="1400" i="1" dirty="0">
                <a:solidFill>
                  <a:schemeClr val="tx1"/>
                </a:solidFill>
                <a:latin typeface="Montserrat"/>
              </a:rPr>
              <a:t>A</a:t>
            </a: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dapté aux smartphones, desktops et aux tablettes </a:t>
            </a:r>
          </a:p>
        </p:txBody>
      </p:sp>
      <p:pic>
        <p:nvPicPr>
          <p:cNvPr id="9" name="Enregistrement d’écran 8">
            <a:hlinkClick r:id="" action="ppaction://media"/>
            <a:extLst>
              <a:ext uri="{FF2B5EF4-FFF2-40B4-BE49-F238E27FC236}">
                <a16:creationId xmlns:a16="http://schemas.microsoft.com/office/drawing/2014/main" id="{69E1C84E-CC7F-495E-A0F3-08DE5F720A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2925" y="909954"/>
            <a:ext cx="9769607" cy="5713774"/>
          </a:xfrm>
        </p:spPr>
      </p:pic>
      <p:pic>
        <p:nvPicPr>
          <p:cNvPr id="11" name="Graphique 10" descr="Coche">
            <a:extLst>
              <a:ext uri="{FF2B5EF4-FFF2-40B4-BE49-F238E27FC236}">
                <a16:creationId xmlns:a16="http://schemas.microsoft.com/office/drawing/2014/main" id="{33DED527-C2D5-49EF-A469-71C91B5FB5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2050" y="454977"/>
            <a:ext cx="309245" cy="30924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C92283B-0743-46F0-9A0F-B30ADF94464D}"/>
              </a:ext>
            </a:extLst>
          </p:cNvPr>
          <p:cNvSpPr/>
          <p:nvPr/>
        </p:nvSpPr>
        <p:spPr>
          <a:xfrm>
            <a:off x="10436357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2541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4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744B81-6EBF-4AC4-B6D9-ECFC779C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37857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fr-FR" sz="1600" dirty="0"/>
              <a:t>Responsive design :</a:t>
            </a:r>
            <a:br>
              <a:rPr lang="fr-FR" dirty="0"/>
            </a:br>
            <a:r>
              <a:rPr lang="fr-FR" dirty="0"/>
              <a:t>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2092575-881E-4A19-B653-6913A39F73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9860" y="1769955"/>
            <a:ext cx="4417276" cy="47738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FCAC7D1-982E-451E-A5E5-3BFCF0CA7026}"/>
              </a:ext>
            </a:extLst>
          </p:cNvPr>
          <p:cNvSpPr/>
          <p:nvPr/>
        </p:nvSpPr>
        <p:spPr>
          <a:xfrm>
            <a:off x="10436357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4056F1-B949-4FD5-AE4F-C31781D17E67}"/>
              </a:ext>
            </a:extLst>
          </p:cNvPr>
          <p:cNvSpPr/>
          <p:nvPr/>
        </p:nvSpPr>
        <p:spPr>
          <a:xfrm>
            <a:off x="646111" y="1160920"/>
            <a:ext cx="3125789" cy="4773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Smartphone first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0D3AD7-B925-4BF7-A21F-7826C6E92E02}"/>
              </a:ext>
            </a:extLst>
          </p:cNvPr>
          <p:cNvSpPr/>
          <p:nvPr/>
        </p:nvSpPr>
        <p:spPr>
          <a:xfrm>
            <a:off x="646111" y="1769955"/>
            <a:ext cx="3125789" cy="4773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Balise </a:t>
            </a:r>
            <a:r>
              <a:rPr lang="fr-FR" dirty="0" err="1"/>
              <a:t>viewport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7643AD-2AD3-4D7C-9430-ABDF4359A47F}"/>
              </a:ext>
            </a:extLst>
          </p:cNvPr>
          <p:cNvSpPr/>
          <p:nvPr/>
        </p:nvSpPr>
        <p:spPr>
          <a:xfrm>
            <a:off x="646111" y="2474239"/>
            <a:ext cx="3125789" cy="47738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@media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CCE4881-96EF-4DEE-88FE-178F0BC2F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826" y="2474239"/>
            <a:ext cx="4417276" cy="307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582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2B32CF-F170-4C71-8A84-29B9BC82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347382"/>
          </a:xfrm>
        </p:spPr>
        <p:txBody>
          <a:bodyPr/>
          <a:lstStyle/>
          <a:p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Les icônes proviennent de la bibliothèque </a:t>
            </a:r>
            <a:r>
              <a:rPr lang="fr-FR" sz="1400" b="0" i="1" u="sng" dirty="0">
                <a:solidFill>
                  <a:srgbClr val="58C1BA"/>
                </a:solidFill>
                <a:effectLst/>
                <a:latin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Font </a:t>
            </a:r>
            <a:r>
              <a:rPr lang="fr-FR" sz="1400" b="0" i="1" u="sng" dirty="0" err="1">
                <a:solidFill>
                  <a:schemeClr val="tx1"/>
                </a:solidFill>
                <a:effectLst/>
                <a:latin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Awesome</a:t>
            </a:r>
            <a:r>
              <a:rPr lang="fr-FR" sz="1400" b="0" i="1" u="sng" dirty="0">
                <a:solidFill>
                  <a:schemeClr val="tx1"/>
                </a:solidFill>
                <a:effectLst/>
                <a:latin typeface="Montserrat"/>
              </a:rPr>
              <a:t>, </a:t>
            </a: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La police du site est </a:t>
            </a:r>
            <a:r>
              <a:rPr lang="fr-FR" sz="1400" b="0" i="1" u="sng" dirty="0" err="1">
                <a:solidFill>
                  <a:schemeClr val="tx1"/>
                </a:solidFill>
                <a:effectLst/>
                <a:latin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Raleway</a:t>
            </a:r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.</a:t>
            </a:r>
            <a:br>
              <a:rPr lang="fr-FR" sz="4400" b="0" i="1" dirty="0">
                <a:solidFill>
                  <a:schemeClr val="tx1"/>
                </a:solidFill>
                <a:effectLst/>
                <a:latin typeface="Montserrat"/>
              </a:rPr>
            </a:br>
            <a:endParaRPr lang="fr-FR" dirty="0"/>
          </a:p>
        </p:txBody>
      </p:sp>
      <p:pic>
        <p:nvPicPr>
          <p:cNvPr id="10" name="Espace réservé du contenu 9">
            <a:extLst>
              <a:ext uri="{FF2B5EF4-FFF2-40B4-BE49-F238E27FC236}">
                <a16:creationId xmlns:a16="http://schemas.microsoft.com/office/drawing/2014/main" id="{CAECE127-1504-4129-8401-942AB7DD5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22313" y="929578"/>
            <a:ext cx="8947150" cy="1145982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DCD4DD8-551E-4D0E-9C55-F64CF67BDD0C}"/>
              </a:ext>
            </a:extLst>
          </p:cNvPr>
          <p:cNvSpPr/>
          <p:nvPr/>
        </p:nvSpPr>
        <p:spPr>
          <a:xfrm>
            <a:off x="10436357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BF3D3BC8-5DB0-48F4-95C1-2F41F8D84F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313" y="2205038"/>
            <a:ext cx="4362450" cy="96202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4CCA841-EC6A-4F45-9EFC-5E08C1873A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2313" y="3986212"/>
            <a:ext cx="7077075" cy="185737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EB88A04-7C6E-4299-B039-2530EC0D5D83}"/>
              </a:ext>
            </a:extLst>
          </p:cNvPr>
          <p:cNvSpPr/>
          <p:nvPr/>
        </p:nvSpPr>
        <p:spPr>
          <a:xfrm>
            <a:off x="722313" y="3402946"/>
            <a:ext cx="8450262" cy="368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0" i="1" dirty="0">
                <a:solidFill>
                  <a:schemeClr val="tx1"/>
                </a:solidFill>
                <a:effectLst/>
                <a:latin typeface="Montserrat"/>
              </a:rPr>
              <a:t>Le bleu #0065FC, #DEEBFF ainsi que gris #F2F2F2 ont été appliqué aux éléments comme sur la maquette</a:t>
            </a:r>
            <a:endParaRPr lang="fr-FR" sz="1400" dirty="0"/>
          </a:p>
        </p:txBody>
      </p:sp>
    </p:spTree>
    <p:extLst>
      <p:ext uri="{BB962C8B-B14F-4D97-AF65-F5344CB8AC3E}">
        <p14:creationId xmlns:p14="http://schemas.microsoft.com/office/powerpoint/2010/main" val="13305904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66F7D5-B3DE-4100-AB12-605D9B19A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1" y="42685"/>
            <a:ext cx="9404723" cy="1400530"/>
          </a:xfrm>
        </p:spPr>
        <p:txBody>
          <a:bodyPr/>
          <a:lstStyle/>
          <a:p>
            <a:r>
              <a:rPr lang="fr-FR" sz="1400" dirty="0"/>
              <a:t>Validation </a:t>
            </a:r>
            <a:r>
              <a:rPr lang="fr-FR" sz="1400" dirty="0" err="1"/>
              <a:t>css</a:t>
            </a:r>
            <a:r>
              <a:rPr lang="fr-FR" sz="1400" dirty="0"/>
              <a:t> : </a:t>
            </a: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C2CABB9-7817-46D1-BAC6-D52B3CCA9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88" y="335667"/>
            <a:ext cx="10094258" cy="623658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23E44A3-60CD-4164-860F-A0173188FA02}"/>
              </a:ext>
            </a:extLst>
          </p:cNvPr>
          <p:cNvSpPr/>
          <p:nvPr/>
        </p:nvSpPr>
        <p:spPr>
          <a:xfrm>
            <a:off x="10436357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8" name="Graphique 7" descr="Coche">
            <a:extLst>
              <a:ext uri="{FF2B5EF4-FFF2-40B4-BE49-F238E27FC236}">
                <a16:creationId xmlns:a16="http://schemas.microsoft.com/office/drawing/2014/main" id="{E8F08789-60E8-4462-A3F7-79C0C77E9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5950" y="42685"/>
            <a:ext cx="292982" cy="29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039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D3DAC6-7664-4112-A9D0-3F12D688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136" y="66674"/>
            <a:ext cx="9404723" cy="1333855"/>
          </a:xfrm>
        </p:spPr>
        <p:txBody>
          <a:bodyPr/>
          <a:lstStyle/>
          <a:p>
            <a:r>
              <a:rPr lang="fr-FR" sz="1600" dirty="0"/>
              <a:t>Html validation : </a:t>
            </a:r>
          </a:p>
        </p:txBody>
      </p:sp>
      <p:pic>
        <p:nvPicPr>
          <p:cNvPr id="5" name="Espace réservé du contenu 4" descr="Coche">
            <a:extLst>
              <a:ext uri="{FF2B5EF4-FFF2-40B4-BE49-F238E27FC236}">
                <a16:creationId xmlns:a16="http://schemas.microsoft.com/office/drawing/2014/main" id="{363B7D8B-FB25-46AB-AC19-559C2C3A9F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2141" y="42860"/>
            <a:ext cx="352425" cy="352425"/>
          </a:xfr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B7C24A0-1969-4630-A456-CF6C8C2C4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49" y="1328737"/>
            <a:ext cx="11687175" cy="431006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E96E8A-F3CA-454F-93B7-592BECD6CA63}"/>
              </a:ext>
            </a:extLst>
          </p:cNvPr>
          <p:cNvSpPr/>
          <p:nvPr/>
        </p:nvSpPr>
        <p:spPr>
          <a:xfrm>
            <a:off x="10436357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33477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ADDA6-DCD0-4AA1-8E06-FEE3020DF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1400" i="1" dirty="0">
                <a:latin typeface="Montserrat"/>
              </a:rPr>
              <a:t>C</a:t>
            </a:r>
            <a:r>
              <a:rPr lang="fr-FR" sz="1400" b="0" i="1" dirty="0">
                <a:effectLst/>
                <a:latin typeface="Montserrat"/>
              </a:rPr>
              <a:t>ompatible avec les dernières versions de Chrome et Firefox :</a:t>
            </a:r>
            <a:br>
              <a:rPr lang="fr-FR" sz="1400" b="0" i="1" dirty="0">
                <a:effectLst/>
                <a:latin typeface="Montserrat"/>
              </a:rPr>
            </a:br>
            <a:r>
              <a:rPr lang="fr-FR" sz="1400" b="0" i="1" dirty="0">
                <a:effectLst/>
                <a:latin typeface="Montserrat"/>
              </a:rPr>
              <a:t>	testé sur les deux navigateur avec les outils développeurs, pas d’erreurs dans les consoles. </a:t>
            </a:r>
            <a:endParaRPr lang="fr-FR" sz="1400" dirty="0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0B635E7E-B290-4DF1-BAF4-97CFAB84AB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590" y="1331119"/>
            <a:ext cx="5311536" cy="419576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81E299F-7206-4B0E-9FA8-D0AD2592F363}"/>
              </a:ext>
            </a:extLst>
          </p:cNvPr>
          <p:cNvSpPr/>
          <p:nvPr/>
        </p:nvSpPr>
        <p:spPr>
          <a:xfrm>
            <a:off x="10436356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0D57F24-369A-4B42-87A3-BC3F6FBBA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1119"/>
            <a:ext cx="5026156" cy="419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04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8EA1DE-F66B-4498-93F3-850723AED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299757"/>
          </a:xfrm>
        </p:spPr>
        <p:txBody>
          <a:bodyPr/>
          <a:lstStyle/>
          <a:p>
            <a:r>
              <a:rPr lang="fr-FR" sz="1400" b="0" i="1" dirty="0">
                <a:effectLst/>
                <a:latin typeface="Montserrat"/>
              </a:rPr>
              <a:t>versionner le code avec Git _ site hébergé sur GitHub</a:t>
            </a:r>
            <a:br>
              <a:rPr lang="fr-FR" sz="4400" b="0" i="1" dirty="0">
                <a:effectLst/>
                <a:latin typeface="Montserrat"/>
              </a:rPr>
            </a:br>
            <a:endParaRPr lang="fr-FR" dirty="0"/>
          </a:p>
        </p:txBody>
      </p:sp>
      <p:pic>
        <p:nvPicPr>
          <p:cNvPr id="5" name="Enregistrement d’écran 4">
            <a:hlinkClick r:id="" action="ppaction://media"/>
            <a:extLst>
              <a:ext uri="{FF2B5EF4-FFF2-40B4-BE49-F238E27FC236}">
                <a16:creationId xmlns:a16="http://schemas.microsoft.com/office/drawing/2014/main" id="{B1546B45-2D7D-496C-A49B-C72659D8287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0050" y="857250"/>
            <a:ext cx="9583738" cy="5391150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309443-61DE-4990-BB5E-9C16B401F5B4}"/>
              </a:ext>
            </a:extLst>
          </p:cNvPr>
          <p:cNvSpPr/>
          <p:nvPr/>
        </p:nvSpPr>
        <p:spPr>
          <a:xfrm>
            <a:off x="10436356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47890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75B1F-69B2-481E-ABAA-F7D6B58F0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978" y="147918"/>
            <a:ext cx="9404723" cy="337857"/>
          </a:xfrm>
        </p:spPr>
        <p:txBody>
          <a:bodyPr/>
          <a:lstStyle/>
          <a:p>
            <a:r>
              <a:rPr lang="fr-FR" sz="1600" b="1" i="0" dirty="0">
                <a:effectLst/>
                <a:latin typeface="Montserrat"/>
              </a:rPr>
              <a:t>Fonctionnalités :</a:t>
            </a:r>
            <a:endParaRPr lang="fr-FR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F9A787-CD95-439C-B170-CD3478464C17}"/>
              </a:ext>
            </a:extLst>
          </p:cNvPr>
          <p:cNvSpPr/>
          <p:nvPr/>
        </p:nvSpPr>
        <p:spPr>
          <a:xfrm>
            <a:off x="10436356" y="0"/>
            <a:ext cx="685800" cy="1160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</a:p>
        </p:txBody>
      </p:sp>
      <p:pic>
        <p:nvPicPr>
          <p:cNvPr id="5" name="Enregistrement d’écran 8">
            <a:hlinkClick r:id="" action="ppaction://media"/>
            <a:extLst>
              <a:ext uri="{FF2B5EF4-FFF2-40B4-BE49-F238E27FC236}">
                <a16:creationId xmlns:a16="http://schemas.microsoft.com/office/drawing/2014/main" id="{55C08D72-D261-4ED2-9003-BF0AC039C4A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5707" y="923925"/>
            <a:ext cx="10199511" cy="573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80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4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255</TotalTime>
  <Words>282</Words>
  <Application>Microsoft Office PowerPoint</Application>
  <PresentationFormat>Grand écran</PresentationFormat>
  <Paragraphs>36</Paragraphs>
  <Slides>9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Century Gothic</vt:lpstr>
      <vt:lpstr>Montserrat</vt:lpstr>
      <vt:lpstr>Wingdings 3</vt:lpstr>
      <vt:lpstr>Ion</vt:lpstr>
      <vt:lpstr>  P2 : Transformez une maquette en site web </vt:lpstr>
      <vt:lpstr>Adapté aux smartphones, desktops et aux tablettes </vt:lpstr>
      <vt:lpstr>Responsive design :  </vt:lpstr>
      <vt:lpstr>Les icônes proviennent de la bibliothèque Font Awesome, La police du site est Raleway. </vt:lpstr>
      <vt:lpstr>Validation css : </vt:lpstr>
      <vt:lpstr>Html validation : </vt:lpstr>
      <vt:lpstr>Compatible avec les dernières versions de Chrome et Firefox :  testé sur les deux navigateur avec les outils développeurs, pas d’erreurs dans les consoles. </vt:lpstr>
      <vt:lpstr>versionner le code avec Git _ site hébergé sur GitHub </vt:lpstr>
      <vt:lpstr>Fonctionnalités 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Transformez une maquette en site web</dc:title>
  <dc:creator>matthieu boistard</dc:creator>
  <cp:lastModifiedBy>matthieu boistard</cp:lastModifiedBy>
  <cp:revision>16</cp:revision>
  <dcterms:created xsi:type="dcterms:W3CDTF">2021-03-01T10:59:16Z</dcterms:created>
  <dcterms:modified xsi:type="dcterms:W3CDTF">2021-03-01T15:14:26Z</dcterms:modified>
</cp:coreProperties>
</file>